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79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5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6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684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1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8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0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33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5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2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05EB7E-C51B-40BE-8CD8-5E3E4BFA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732F-D499-4AAF-AC41-7B019EE2AD74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86" y="6356350"/>
            <a:ext cx="1360714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3642" y="2112834"/>
            <a:ext cx="1590675" cy="99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2. Mission</a:t>
            </a:r>
            <a:r>
              <a:rPr lang="en-US" sz="1600" dirty="0" smtClean="0"/>
              <a:t>: What we do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95726" y="3223376"/>
            <a:ext cx="1590675" cy="1209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3. Guiding Principles</a:t>
            </a:r>
            <a:r>
              <a:rPr lang="en-US" sz="1600" dirty="0" smtClean="0"/>
              <a:t>: How do we operate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99838" y="2062045"/>
            <a:ext cx="3428999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7. Strategic Goals</a:t>
            </a:r>
            <a:r>
              <a:rPr lang="en-US" sz="1600" dirty="0" smtClean="0"/>
              <a:t>: What do we need to do to get there?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5726" y="4549067"/>
            <a:ext cx="6205896" cy="1790700"/>
            <a:chOff x="1866900" y="4362450"/>
            <a:chExt cx="6981826" cy="1790700"/>
          </a:xfrm>
        </p:grpSpPr>
        <p:sp>
          <p:nvSpPr>
            <p:cNvPr id="21" name="Rounded Rectangle 20"/>
            <p:cNvSpPr/>
            <p:nvPr/>
          </p:nvSpPr>
          <p:spPr>
            <a:xfrm>
              <a:off x="1866900" y="4362450"/>
              <a:ext cx="6981826" cy="17907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Current situation</a:t>
              </a:r>
            </a:p>
            <a:p>
              <a:pPr algn="ctr"/>
              <a:r>
                <a:rPr lang="en-US" sz="1600" dirty="0" smtClean="0"/>
                <a:t>-----</a:t>
              </a:r>
            </a:p>
            <a:p>
              <a:pPr marL="1946275"/>
              <a:r>
                <a:rPr lang="en-US" sz="1600" b="1" dirty="0" smtClean="0"/>
                <a:t>4 &amp; 5. SWOT Analysis</a:t>
              </a:r>
            </a:p>
            <a:p>
              <a:pPr marL="1946275"/>
              <a:r>
                <a:rPr lang="en-US" sz="1600" b="1" dirty="0" smtClean="0"/>
                <a:t>6. Strategic Issues</a:t>
              </a:r>
              <a:endParaRPr lang="en-US" sz="1600" b="1" dirty="0"/>
            </a:p>
          </p:txBody>
        </p:sp>
        <p:sp>
          <p:nvSpPr>
            <p:cNvPr id="22" name="Up Arrow Callout 21"/>
            <p:cNvSpPr/>
            <p:nvPr/>
          </p:nvSpPr>
          <p:spPr>
            <a:xfrm>
              <a:off x="1981200" y="4567237"/>
              <a:ext cx="1981200" cy="1295400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is working here?</a:t>
              </a:r>
              <a:endParaRPr lang="en-US" sz="1600" dirty="0"/>
            </a:p>
          </p:txBody>
        </p:sp>
        <p:sp>
          <p:nvSpPr>
            <p:cNvPr id="23" name="Up Arrow Callout 22"/>
            <p:cNvSpPr/>
            <p:nvPr/>
          </p:nvSpPr>
          <p:spPr>
            <a:xfrm>
              <a:off x="6596063" y="4514849"/>
              <a:ext cx="1981200" cy="1347787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needs to happen here?</a:t>
              </a:r>
              <a:endParaRPr lang="en-US" sz="16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94317" y="2610097"/>
            <a:ext cx="1744283" cy="1938970"/>
            <a:chOff x="2294317" y="2610097"/>
            <a:chExt cx="1744283" cy="1938970"/>
          </a:xfrm>
        </p:grpSpPr>
        <p:cxnSp>
          <p:nvCxnSpPr>
            <p:cNvPr id="3" name="Straight Arrow Connector 2"/>
            <p:cNvCxnSpPr>
              <a:stCxn id="15" idx="3"/>
            </p:cNvCxnSpPr>
            <p:nvPr/>
          </p:nvCxnSpPr>
          <p:spPr>
            <a:xfrm>
              <a:off x="2294317" y="2610097"/>
              <a:ext cx="605521" cy="133103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18832" y="3439522"/>
              <a:ext cx="573090" cy="392872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038600" y="3886200"/>
              <a:ext cx="0" cy="662867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>
            <a:stCxn id="18" idx="3"/>
            <a:endCxn id="14" idx="1"/>
          </p:cNvCxnSpPr>
          <p:nvPr/>
        </p:nvCxnSpPr>
        <p:spPr>
          <a:xfrm>
            <a:off x="6328837" y="2957395"/>
            <a:ext cx="63795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5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3642" y="2112834"/>
            <a:ext cx="1590675" cy="99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2. Mission</a:t>
            </a:r>
            <a:r>
              <a:rPr lang="en-US" sz="1600" dirty="0" smtClean="0"/>
              <a:t>: What we do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02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3642" y="2112834"/>
            <a:ext cx="1590675" cy="99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2. Mission</a:t>
            </a:r>
            <a:r>
              <a:rPr lang="en-US" sz="1600" dirty="0" smtClean="0"/>
              <a:t>: What we do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95726" y="3223376"/>
            <a:ext cx="1590675" cy="1209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3. Guiding Principles</a:t>
            </a:r>
            <a:r>
              <a:rPr lang="en-US" sz="1600" dirty="0" smtClean="0"/>
              <a:t>: How do we operate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37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3642" y="2112834"/>
            <a:ext cx="1590675" cy="99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2. Mission</a:t>
            </a:r>
            <a:r>
              <a:rPr lang="en-US" sz="1600" dirty="0" smtClean="0"/>
              <a:t>: What we do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95726" y="3223376"/>
            <a:ext cx="1590675" cy="1209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3. Guiding Principles</a:t>
            </a:r>
            <a:r>
              <a:rPr lang="en-US" sz="1600" dirty="0" smtClean="0"/>
              <a:t>: How do we operate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5726" y="4549067"/>
            <a:ext cx="6205896" cy="1790700"/>
            <a:chOff x="1866900" y="4362450"/>
            <a:chExt cx="6981826" cy="1790700"/>
          </a:xfrm>
        </p:grpSpPr>
        <p:sp>
          <p:nvSpPr>
            <p:cNvPr id="21" name="Rounded Rectangle 20"/>
            <p:cNvSpPr/>
            <p:nvPr/>
          </p:nvSpPr>
          <p:spPr>
            <a:xfrm>
              <a:off x="1866900" y="4362450"/>
              <a:ext cx="6981826" cy="17907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Current situation</a:t>
              </a:r>
            </a:p>
            <a:p>
              <a:pPr algn="ctr"/>
              <a:r>
                <a:rPr lang="en-US" sz="1600" dirty="0" smtClean="0"/>
                <a:t>-----</a:t>
              </a:r>
            </a:p>
            <a:p>
              <a:pPr marL="1946275"/>
              <a:r>
                <a:rPr lang="en-US" sz="1600" b="1" dirty="0" smtClean="0"/>
                <a:t>4 &amp; 5. SWOT Analysis</a:t>
              </a:r>
            </a:p>
            <a:p>
              <a:pPr marL="1946275"/>
              <a:r>
                <a:rPr lang="en-US" sz="1600" b="1" dirty="0" smtClean="0"/>
                <a:t>6. Strategic Issues</a:t>
              </a:r>
              <a:endParaRPr lang="en-US" sz="1600" b="1" dirty="0"/>
            </a:p>
          </p:txBody>
        </p:sp>
        <p:sp>
          <p:nvSpPr>
            <p:cNvPr id="22" name="Up Arrow Callout 21"/>
            <p:cNvSpPr/>
            <p:nvPr/>
          </p:nvSpPr>
          <p:spPr>
            <a:xfrm>
              <a:off x="1981200" y="4567237"/>
              <a:ext cx="1981200" cy="1295400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is working here?</a:t>
              </a:r>
              <a:endParaRPr lang="en-US" sz="1600" dirty="0"/>
            </a:p>
          </p:txBody>
        </p:sp>
        <p:sp>
          <p:nvSpPr>
            <p:cNvPr id="23" name="Up Arrow Callout 22"/>
            <p:cNvSpPr/>
            <p:nvPr/>
          </p:nvSpPr>
          <p:spPr>
            <a:xfrm>
              <a:off x="6596063" y="4514849"/>
              <a:ext cx="1981200" cy="1347787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needs to happen here?</a:t>
              </a:r>
              <a:endParaRPr lang="en-US" sz="16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1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600201" y="624110"/>
            <a:ext cx="7248526" cy="823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Strategic Planning 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966789" y="2062045"/>
            <a:ext cx="1708141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1. Vision</a:t>
            </a:r>
            <a:r>
              <a:rPr lang="en-US" sz="1600" dirty="0" smtClean="0"/>
              <a:t>: What we want to achieve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3642" y="2112834"/>
            <a:ext cx="1590675" cy="99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2. Mission</a:t>
            </a:r>
            <a:r>
              <a:rPr lang="en-US" sz="1600" dirty="0" smtClean="0"/>
              <a:t>: What we do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362200" y="1289144"/>
            <a:ext cx="4539422" cy="604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get there?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95726" y="3223376"/>
            <a:ext cx="1590675" cy="1209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3. Guiding Principles</a:t>
            </a:r>
            <a:r>
              <a:rPr lang="en-US" sz="1600" dirty="0" smtClean="0"/>
              <a:t>: How do we operate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99838" y="2062045"/>
            <a:ext cx="3428999" cy="179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7. Strategic Goals</a:t>
            </a:r>
            <a:r>
              <a:rPr lang="en-US" sz="1600" dirty="0" smtClean="0"/>
              <a:t>: What do we need to do to get there?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5726" y="4549067"/>
            <a:ext cx="6205896" cy="1790700"/>
            <a:chOff x="1866900" y="4362450"/>
            <a:chExt cx="6981826" cy="1790700"/>
          </a:xfrm>
        </p:grpSpPr>
        <p:sp>
          <p:nvSpPr>
            <p:cNvPr id="21" name="Rounded Rectangle 20"/>
            <p:cNvSpPr/>
            <p:nvPr/>
          </p:nvSpPr>
          <p:spPr>
            <a:xfrm>
              <a:off x="1866900" y="4362450"/>
              <a:ext cx="6981826" cy="17907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Current situation</a:t>
              </a:r>
            </a:p>
            <a:p>
              <a:pPr algn="ctr"/>
              <a:r>
                <a:rPr lang="en-US" sz="1600" dirty="0" smtClean="0"/>
                <a:t>-----</a:t>
              </a:r>
            </a:p>
            <a:p>
              <a:pPr marL="1946275"/>
              <a:r>
                <a:rPr lang="en-US" sz="1600" b="1" dirty="0" smtClean="0"/>
                <a:t>4 &amp; 5. SWOT Analysis</a:t>
              </a:r>
            </a:p>
            <a:p>
              <a:pPr marL="1946275"/>
              <a:r>
                <a:rPr lang="en-US" sz="1600" b="1" dirty="0" smtClean="0"/>
                <a:t>6. Strategic Issues</a:t>
              </a:r>
              <a:endParaRPr lang="en-US" sz="1600" b="1" dirty="0"/>
            </a:p>
          </p:txBody>
        </p:sp>
        <p:sp>
          <p:nvSpPr>
            <p:cNvPr id="22" name="Up Arrow Callout 21"/>
            <p:cNvSpPr/>
            <p:nvPr/>
          </p:nvSpPr>
          <p:spPr>
            <a:xfrm>
              <a:off x="1981200" y="4567237"/>
              <a:ext cx="1981200" cy="1295400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is working here?</a:t>
              </a:r>
              <a:endParaRPr lang="en-US" sz="1600" dirty="0"/>
            </a:p>
          </p:txBody>
        </p:sp>
        <p:sp>
          <p:nvSpPr>
            <p:cNvPr id="23" name="Up Arrow Callout 22"/>
            <p:cNvSpPr/>
            <p:nvPr/>
          </p:nvSpPr>
          <p:spPr>
            <a:xfrm>
              <a:off x="6596063" y="4514849"/>
              <a:ext cx="1981200" cy="1347787"/>
            </a:xfrm>
            <a:prstGeom prst="up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What needs to happen here?</a:t>
              </a:r>
              <a:endParaRPr lang="en-US" sz="16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695727" y="1289144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are now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6966789" y="1234519"/>
            <a:ext cx="1590675" cy="731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Where we want to go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94317" y="2610097"/>
            <a:ext cx="1744283" cy="1938970"/>
            <a:chOff x="2294317" y="2610097"/>
            <a:chExt cx="1744283" cy="1938970"/>
          </a:xfrm>
        </p:grpSpPr>
        <p:cxnSp>
          <p:nvCxnSpPr>
            <p:cNvPr id="3" name="Straight Arrow Connector 2"/>
            <p:cNvCxnSpPr>
              <a:stCxn id="15" idx="3"/>
            </p:cNvCxnSpPr>
            <p:nvPr/>
          </p:nvCxnSpPr>
          <p:spPr>
            <a:xfrm>
              <a:off x="2294317" y="2610097"/>
              <a:ext cx="605521" cy="133103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318832" y="3439522"/>
              <a:ext cx="573090" cy="392872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038600" y="3886200"/>
              <a:ext cx="0" cy="662867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>
            <a:stCxn id="18" idx="3"/>
            <a:endCxn id="14" idx="1"/>
          </p:cNvCxnSpPr>
          <p:nvPr/>
        </p:nvCxnSpPr>
        <p:spPr>
          <a:xfrm>
            <a:off x="6328837" y="2957395"/>
            <a:ext cx="63795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419</TotalTime>
  <Words>341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Croix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Introduction, Purpose, Process, and Participation</dc:title>
  <dc:creator>Eric Biltonen</dc:creator>
  <cp:lastModifiedBy>Eric Biltonen</cp:lastModifiedBy>
  <cp:revision>22</cp:revision>
  <dcterms:created xsi:type="dcterms:W3CDTF">2015-04-17T18:41:45Z</dcterms:created>
  <dcterms:modified xsi:type="dcterms:W3CDTF">2015-12-16T19:04:47Z</dcterms:modified>
</cp:coreProperties>
</file>